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43C2F-63AC-4BEF-A536-251EA1A60C58}" type="datetimeFigureOut">
              <a:rPr lang="es-MX" smtClean="0"/>
              <a:pPr/>
              <a:t>27/11/2018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31AEF-C7B4-4435-BB92-74E93025E56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16028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9F43-C1B9-4FC7-9F15-E6EB8F3EDA98}" type="datetimeFigureOut">
              <a:rPr lang="es-MX" smtClean="0"/>
              <a:pPr/>
              <a:t>27/11/2018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50A8-0AF0-4F61-A4DF-A3837234B51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9F43-C1B9-4FC7-9F15-E6EB8F3EDA98}" type="datetimeFigureOut">
              <a:rPr lang="es-MX" smtClean="0"/>
              <a:pPr/>
              <a:t>27/11/2018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50A8-0AF0-4F61-A4DF-A3837234B51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9F43-C1B9-4FC7-9F15-E6EB8F3EDA98}" type="datetimeFigureOut">
              <a:rPr lang="es-MX" smtClean="0"/>
              <a:pPr/>
              <a:t>27/11/2018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50A8-0AF0-4F61-A4DF-A3837234B51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9F43-C1B9-4FC7-9F15-E6EB8F3EDA98}" type="datetimeFigureOut">
              <a:rPr lang="es-MX" smtClean="0"/>
              <a:pPr/>
              <a:t>27/11/2018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50A8-0AF0-4F61-A4DF-A3837234B51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9F43-C1B9-4FC7-9F15-E6EB8F3EDA98}" type="datetimeFigureOut">
              <a:rPr lang="es-MX" smtClean="0"/>
              <a:pPr/>
              <a:t>27/11/2018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50A8-0AF0-4F61-A4DF-A3837234B51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9F43-C1B9-4FC7-9F15-E6EB8F3EDA98}" type="datetimeFigureOut">
              <a:rPr lang="es-MX" smtClean="0"/>
              <a:pPr/>
              <a:t>27/11/2018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50A8-0AF0-4F61-A4DF-A3837234B51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9F43-C1B9-4FC7-9F15-E6EB8F3EDA98}" type="datetimeFigureOut">
              <a:rPr lang="es-MX" smtClean="0"/>
              <a:pPr/>
              <a:t>27/11/2018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50A8-0AF0-4F61-A4DF-A3837234B512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9F43-C1B9-4FC7-9F15-E6EB8F3EDA98}" type="datetimeFigureOut">
              <a:rPr lang="es-MX" smtClean="0"/>
              <a:pPr/>
              <a:t>27/11/2018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50A8-0AF0-4F61-A4DF-A3837234B51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9F43-C1B9-4FC7-9F15-E6EB8F3EDA98}" type="datetimeFigureOut">
              <a:rPr lang="es-MX" smtClean="0"/>
              <a:pPr/>
              <a:t>27/11/2018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50A8-0AF0-4F61-A4DF-A3837234B51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9F43-C1B9-4FC7-9F15-E6EB8F3EDA98}" type="datetimeFigureOut">
              <a:rPr lang="es-MX" smtClean="0"/>
              <a:pPr/>
              <a:t>27/11/2018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50A8-0AF0-4F61-A4DF-A3837234B512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9F43-C1B9-4FC7-9F15-E6EB8F3EDA98}" type="datetimeFigureOut">
              <a:rPr lang="es-MX" smtClean="0"/>
              <a:pPr/>
              <a:t>27/11/2018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950A8-0AF0-4F61-A4DF-A3837234B51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3DF9F43-C1B9-4FC7-9F15-E6EB8F3EDA98}" type="datetimeFigureOut">
              <a:rPr lang="es-MX" smtClean="0"/>
              <a:pPr/>
              <a:t>27/11/2018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97950A8-0AF0-4F61-A4DF-A3837234B51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5400" dirty="0" smtClean="0"/>
              <a:t>Calendario</a:t>
            </a:r>
            <a:endParaRPr lang="es-MX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MX" b="1" dirty="0" smtClean="0"/>
              <a:t>Para la presentación del Informe Anual, Programa Operativo y Plan de Actividades Académicas </a:t>
            </a:r>
          </a:p>
          <a:p>
            <a:r>
              <a:rPr lang="es-MX" dirty="0" smtClean="0"/>
              <a:t>Aprobado por el Consejo Divisional de CCD en la </a:t>
            </a:r>
            <a:r>
              <a:rPr lang="es-MX" b="1" dirty="0" smtClean="0"/>
              <a:t>Sesión Ordinaria 15.15 </a:t>
            </a:r>
            <a:r>
              <a:rPr lang="es-MX" dirty="0" smtClean="0"/>
              <a:t>celebrada el 25 de noviembre de 2015, mediante el Acuerdo </a:t>
            </a:r>
            <a:r>
              <a:rPr lang="es-MX" b="1" dirty="0" smtClean="0"/>
              <a:t>DCCD.CD.10.15.15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xmlns="" val="358703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Calendario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692696"/>
            <a:ext cx="7543800" cy="4536504"/>
          </a:xfrm>
        </p:spPr>
        <p:txBody>
          <a:bodyPr>
            <a:normAutofit fontScale="55000" lnSpcReduction="20000"/>
          </a:bodyPr>
          <a:lstStyle/>
          <a:p>
            <a:r>
              <a:rPr lang="es-MX" sz="3200" dirty="0" smtClean="0"/>
              <a:t>Fecha límite de entrega del Informe Anual para el Personal Académico:</a:t>
            </a:r>
          </a:p>
          <a:p>
            <a:pPr marL="0" indent="0" defTabSz="265113">
              <a:buNone/>
            </a:pPr>
            <a:r>
              <a:rPr lang="es-MX" sz="3200" dirty="0" smtClean="0"/>
              <a:t>	</a:t>
            </a:r>
            <a:r>
              <a:rPr lang="es-MX" sz="3200" b="1" dirty="0" smtClean="0"/>
              <a:t>Último día hábil del mes de diciembre</a:t>
            </a:r>
          </a:p>
          <a:p>
            <a:pPr defTabSz="265113"/>
            <a:r>
              <a:rPr lang="es-MX" sz="3200" dirty="0" smtClean="0"/>
              <a:t>Fecha límite de entrega del Plan de Actividades Académicas para el Personal Académico:</a:t>
            </a:r>
          </a:p>
          <a:p>
            <a:pPr marL="0" indent="0" defTabSz="265113">
              <a:buNone/>
            </a:pPr>
            <a:r>
              <a:rPr lang="es-MX" sz="3200" b="1" dirty="0" smtClean="0"/>
              <a:t>	Último día hábil del mes </a:t>
            </a:r>
            <a:r>
              <a:rPr lang="es-MX" sz="3200" b="1" smtClean="0"/>
              <a:t>de diciembre</a:t>
            </a:r>
            <a:endParaRPr lang="es-MX" sz="3200" b="1" dirty="0" smtClean="0"/>
          </a:p>
          <a:p>
            <a:r>
              <a:rPr lang="es-MX" sz="3200" dirty="0" smtClean="0"/>
              <a:t>Fecha límite de entrega de Informe Anual para Jefes de Departamento:</a:t>
            </a:r>
          </a:p>
          <a:p>
            <a:pPr marL="0" indent="0">
              <a:buNone/>
              <a:tabLst>
                <a:tab pos="265113" algn="l"/>
              </a:tabLst>
            </a:pPr>
            <a:r>
              <a:rPr lang="es-MX" sz="3200" dirty="0"/>
              <a:t>	</a:t>
            </a:r>
            <a:r>
              <a:rPr lang="es-MX" sz="3200" b="1" dirty="0" smtClean="0"/>
              <a:t>Último día hábil del mes de enero</a:t>
            </a:r>
          </a:p>
          <a:p>
            <a:pPr defTabSz="265113"/>
            <a:r>
              <a:rPr lang="es-MX" sz="3200" dirty="0" smtClean="0"/>
              <a:t>Fecha límite de entrega de Programa Operativo de las UEA que imparte cada profesor:</a:t>
            </a:r>
          </a:p>
          <a:p>
            <a:pPr marL="0" indent="0" defTabSz="265113">
              <a:buNone/>
            </a:pPr>
            <a:r>
              <a:rPr lang="es-MX" sz="3200" b="1" dirty="0" smtClean="0"/>
              <a:t>	Semana 1 del trimestre correspondiente.</a:t>
            </a:r>
          </a:p>
          <a:p>
            <a:pPr defTabSz="265113"/>
            <a:r>
              <a:rPr lang="es-MX" sz="3200" dirty="0" smtClean="0"/>
              <a:t>Fecha límite para propuesta del Plan de Actividades Académicas por parte de los Jefes de Departamento:</a:t>
            </a:r>
          </a:p>
          <a:p>
            <a:pPr marL="0" indent="0" defTabSz="265113">
              <a:buNone/>
            </a:pPr>
            <a:r>
              <a:rPr lang="es-MX" sz="3200" dirty="0" smtClean="0"/>
              <a:t>	</a:t>
            </a:r>
            <a:r>
              <a:rPr lang="es-MX" sz="3200" b="1" dirty="0" smtClean="0"/>
              <a:t> Último día hábil del mes de septiembre</a:t>
            </a:r>
          </a:p>
          <a:p>
            <a:pPr defTabSz="265113"/>
            <a:r>
              <a:rPr lang="es-MX" sz="3200" dirty="0" smtClean="0"/>
              <a:t>Fecha límite para la entrega del Plan de Actividades Académicas por parte de los Grupos de Investigación:</a:t>
            </a:r>
          </a:p>
          <a:p>
            <a:pPr marL="0" indent="0" defTabSz="265113">
              <a:buNone/>
            </a:pPr>
            <a:r>
              <a:rPr lang="es-MX" sz="3200" b="1" dirty="0" smtClean="0"/>
              <a:t>	Último día hábil del mes de octubre</a:t>
            </a:r>
          </a:p>
          <a:p>
            <a:pPr marL="0" indent="0" defTabSz="265113">
              <a:buNone/>
            </a:pPr>
            <a:endParaRPr lang="es-MX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07854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342</TotalTime>
  <Words>52</Words>
  <Application>Microsoft Office PowerPoint</Application>
  <PresentationFormat>Presentación en pantalla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NewsPrint</vt:lpstr>
      <vt:lpstr>Calendario</vt:lpstr>
      <vt:lpstr>Calendario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Modalidades y Calendario</dc:title>
  <dc:creator>dat</dc:creator>
  <cp:lastModifiedBy>DCCD-D069</cp:lastModifiedBy>
  <cp:revision>39</cp:revision>
  <dcterms:created xsi:type="dcterms:W3CDTF">2014-12-05T16:31:48Z</dcterms:created>
  <dcterms:modified xsi:type="dcterms:W3CDTF">2018-11-27T20:38:16Z</dcterms:modified>
</cp:coreProperties>
</file>